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3" r:id="rId5"/>
    <p:sldId id="274" r:id="rId6"/>
    <p:sldId id="279" r:id="rId7"/>
    <p:sldId id="275" r:id="rId8"/>
    <p:sldId id="264" r:id="rId9"/>
    <p:sldId id="280" r:id="rId10"/>
    <p:sldId id="277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67AA-B23F-4B75-9CF8-5225DBE9379B}" type="datetimeFigureOut">
              <a:rPr lang="id-ID" smtClean="0"/>
              <a:pPr/>
              <a:t>11/09/2016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ECTURER\13 NEW  VENTURE\MANAJEMEN USAHA BARU\Model_Bisn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4442" y="3071810"/>
            <a:ext cx="7772400" cy="857256"/>
          </a:xfrm>
        </p:spPr>
        <p:txBody>
          <a:bodyPr>
            <a:noAutofit/>
          </a:bodyPr>
          <a:lstStyle/>
          <a:p>
            <a:r>
              <a:rPr lang="id-I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</a:rPr>
              <a:t>Generation</a:t>
            </a:r>
            <a:endParaRPr lang="id-ID" sz="5400" dirty="0">
              <a:solidFill>
                <a:schemeClr val="tx1">
                  <a:lumMod val="75000"/>
                  <a:lumOff val="25000"/>
                </a:schemeClr>
              </a:solidFill>
              <a:latin typeface="Broadway" pitchFamily="82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43042" y="4643446"/>
            <a:ext cx="6400800" cy="17526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REVENUE STEAMS</a:t>
            </a:r>
          </a:p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RESOURCES</a:t>
            </a:r>
            <a:endParaRPr lang="id-ID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Blok </a:t>
            </a:r>
            <a:r>
              <a:rPr lang="id-ID" dirty="0" smtClean="0"/>
              <a:t>sumber daya utama menggambarkan aset-aset terpenting yang diperlukan agar sebuah model bisnis dapat berfungsi.</a:t>
            </a:r>
            <a:endParaRPr lang="id-ID" dirty="0" smtClean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Setiap model bisnis memerlukan sumber daya utama, yang memungkinkan perusahaan menciptakan dan menawarkan proposisi nilai, menjangkau pasar, mempertahankan hubungan dengan segmen pelanggan dan memperoleh pendapatan.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2" y="357174"/>
            <a:ext cx="3000364" cy="5857908"/>
          </a:xfrm>
        </p:spPr>
        <p:txBody>
          <a:bodyPr>
            <a:normAutofit/>
          </a:bodyPr>
          <a:lstStyle/>
          <a:p>
            <a:r>
              <a:rPr lang="id-ID" dirty="0" smtClean="0"/>
              <a:t>KATEGORI </a:t>
            </a:r>
            <a:r>
              <a:rPr lang="id-ID" dirty="0" smtClean="0"/>
              <a:t>SUMBER DAYA UTAMA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071934" y="1428736"/>
            <a:ext cx="4500594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FISIK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4071934" y="2357430"/>
            <a:ext cx="4500594" cy="857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INTELEKTUAL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4071934" y="3286124"/>
            <a:ext cx="4500594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MANUSIA</a:t>
            </a:r>
            <a:endParaRPr lang="id-ID" sz="3200" dirty="0"/>
          </a:p>
        </p:txBody>
      </p:sp>
      <p:sp>
        <p:nvSpPr>
          <p:cNvPr id="8" name="Rectangle 7"/>
          <p:cNvSpPr/>
          <p:nvPr/>
        </p:nvSpPr>
        <p:spPr>
          <a:xfrm>
            <a:off x="4071934" y="4214818"/>
            <a:ext cx="4500594" cy="8572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FINANSIAL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</a:t>
            </a:r>
            <a:r>
              <a:rPr lang="id-ID" dirty="0" smtClean="0"/>
              <a:t>KEY 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Sumber daya utama apakah yang dibutuhkan proposisi nilai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Saluran distribusi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Hubungan pelanggan?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Arus pendapatan?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Lakukan </a:t>
            </a:r>
            <a:r>
              <a:rPr lang="id-ID" dirty="0" smtClean="0">
                <a:ea typeface="Times New Roman"/>
                <a:cs typeface="Calibri"/>
              </a:rPr>
              <a:t>identifikasi bisnis model dari usaha/bisnis yang sudah berjalan</a:t>
            </a:r>
          </a:p>
          <a:p>
            <a:r>
              <a:rPr lang="id-ID" dirty="0" smtClean="0"/>
              <a:t>Identifikasi pada </a:t>
            </a:r>
            <a:r>
              <a:rPr lang="id-ID" i="1" dirty="0" smtClean="0"/>
              <a:t>Revenue Steams </a:t>
            </a:r>
            <a:r>
              <a:rPr lang="id-ID" dirty="0" smtClean="0"/>
              <a:t>dan </a:t>
            </a:r>
            <a:r>
              <a:rPr lang="id-ID" i="1" dirty="0" smtClean="0"/>
              <a:t>Key Resources</a:t>
            </a:r>
            <a:endParaRPr lang="id-ID" i="1" dirty="0" smtClean="0"/>
          </a:p>
          <a:p>
            <a:r>
              <a:rPr lang="id-ID" dirty="0" smtClean="0"/>
              <a:t>Gunakan data dari sumber yang ada baik online maupun offline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714480" y="2928934"/>
            <a:ext cx="2000264" cy="257176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pic>
        <p:nvPicPr>
          <p:cNvPr id="7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REVENUE STREAMS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Blok </a:t>
            </a:r>
            <a:r>
              <a:rPr lang="id-ID" dirty="0" smtClean="0"/>
              <a:t>arus pendapatan menggambarkan uang tunai yang dihasilkan perusahaan dari masing-masing segmen pelanggan.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Jika pelanggan adalah inti dari model bisnis, arus pendapatan adalah urat nadinya.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Pastikan apakah setiap segmen pelanggan benar-benar bersedia membayar.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DUA JENIS ARUS PENDAPATAN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Pendapatan transaksi yang dihasilkan dari satu kali pembayaran pelanggan.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Pendapatan berulang yang dihasilkan dari pembayaran yang berkelanjutan baik untuk memberikan proposisi nilai kepada pelanggan maupun menyediakan dukungan pelanggan pasca pembelian.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BEBERAPA CARA UNTUK MEMBANGUN ARUS KAS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Penjualan aset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penggunaan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berlangganan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Pinjaman/penyewaan/Leasing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Lisensi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komisi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Periklanan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PENETAPAN HARGA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18"/>
                <a:gridCol w="2786082"/>
                <a:gridCol w="1714512"/>
                <a:gridCol w="28574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PENETAPAN</a:t>
                      </a: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 HARGA TETAP</a:t>
                      </a:r>
                    </a:p>
                    <a:p>
                      <a:pPr algn="ctr"/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Standar harga didasarkan pada variabel-variabel statis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PENETAPAN HARGA DI</a:t>
                      </a:r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NAMIS</a:t>
                      </a:r>
                      <a:endParaRPr lang="id-ID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Harga berubah bergantung pada kondisi</a:t>
                      </a: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 pasar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Daftar harga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tetap untuk produk individu, jasa atau proposisi nilai lainnya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Negosiasi (penawaran)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dinegosiasikan antara dua /lebih</a:t>
                      </a:r>
                      <a:r>
                        <a:rPr lang="id-ID" baseline="0" dirty="0" smtClean="0"/>
                        <a:t> mitra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fitur</a:t>
                      </a:r>
                      <a:r>
                        <a:rPr lang="id-ID" b="1" baseline="0" dirty="0" smtClean="0"/>
                        <a:t> produk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pada jumlah atau kualitas</a:t>
                      </a:r>
                      <a:r>
                        <a:rPr lang="id-ID" baseline="0" dirty="0" smtClean="0"/>
                        <a:t> fitur proposisi 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Manajemen hasil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 pada persediaan dan waktu pembelian (utk sumber daya yg tidk</a:t>
                      </a:r>
                      <a:r>
                        <a:rPr lang="id-ID" baseline="0" dirty="0" smtClean="0"/>
                        <a:t> tahan lama; kamar hotel, kursi pesawat)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segmen pelanggan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</a:t>
                      </a:r>
                      <a:r>
                        <a:rPr lang="id-ID" baseline="0" dirty="0" smtClean="0"/>
                        <a:t> pada jenis dan karakteristik segmen pelanggan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Pasar real time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ditentukan</a:t>
                      </a:r>
                      <a:r>
                        <a:rPr lang="id-ID" baseline="0" dirty="0" smtClean="0"/>
                        <a:t> secara dinamis berdasarkan permintaan dan penawaran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volume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sebagai fungsi dari jumlah yang dibeli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lelang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ditentukan dari hasil penawaran</a:t>
                      </a:r>
                      <a:r>
                        <a:rPr lang="id-ID" baseline="0" dirty="0" smtClean="0"/>
                        <a:t> kompetitif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</a:t>
            </a:r>
            <a:r>
              <a:rPr lang="id-ID" dirty="0" smtClean="0"/>
              <a:t>REVENUE STREAMS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Untuk nilai apakah pelanggan benar-benar bersedia membayar?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Untuk apa sajakah mereka membayar?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Bagaimanakah pembayaran mereka?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Bagaimanakah cara pembayaran yang lebih mereka sukai?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Berapa besarkah kontribusi masing-masing arus pendapatan terhadap pendapatan secara keseluruhan?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714480" y="2928934"/>
            <a:ext cx="2000264" cy="257176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362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Generation</vt:lpstr>
      <vt:lpstr>Slide 2</vt:lpstr>
      <vt:lpstr>Slide 3</vt:lpstr>
      <vt:lpstr>REVENUE STREAMS</vt:lpstr>
      <vt:lpstr>DUA JENIS ARUS PENDAPATAN</vt:lpstr>
      <vt:lpstr>BEBERAPA CARA UNTUK MEMBANGUN ARUS KAS</vt:lpstr>
      <vt:lpstr>MEKANISME PENETAPAN HARGA</vt:lpstr>
      <vt:lpstr>PERTANYAAN REVENUE STREAMS</vt:lpstr>
      <vt:lpstr>Slide 9</vt:lpstr>
      <vt:lpstr>KEY RESOURCES</vt:lpstr>
      <vt:lpstr>KATEGORI SUMBER DAYA UTAMA</vt:lpstr>
      <vt:lpstr>PERTANYAAN KEY RESOURCES</vt:lpstr>
      <vt:lpstr>TUGAS!!!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</dc:title>
  <dc:creator>user</dc:creator>
  <cp:lastModifiedBy>user</cp:lastModifiedBy>
  <cp:revision>77</cp:revision>
  <dcterms:created xsi:type="dcterms:W3CDTF">2016-08-25T06:18:42Z</dcterms:created>
  <dcterms:modified xsi:type="dcterms:W3CDTF">2016-09-11T17:48:40Z</dcterms:modified>
</cp:coreProperties>
</file>